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_rels/presentation.xml.rels" ContentType="application/vnd.openxmlformats-package.relationships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_rels/slideLayout2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20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2.xml" ContentType="application/vnd.openxmlformats-officedocument.presentationml.slideLayout+xml"/>
  <Override PartName="/ppt/media/image9.png" ContentType="image/png"/>
  <Override PartName="/ppt/media/image14.png" ContentType="image/png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10.png" ContentType="image/png"/>
  <Override PartName="/ppt/media/image6.png" ContentType="image/png"/>
  <Override PartName="/ppt/media/image11.png" ContentType="image/png"/>
  <Override PartName="/ppt/media/image7.png" ContentType="image/png"/>
  <Override PartName="/ppt/media/image12.png" ContentType="image/png"/>
  <Override PartName="/ppt/media/image8.png" ContentType="image/png"/>
  <Override PartName="/ppt/media/image13.png" ContentType="image/png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1.xml.rels" ContentType="application/vnd.openxmlformats-package.relationships+xml"/>
  <Override PartName="/ppt/slides/_rels/slide1.xml.rels" ContentType="application/vnd.openxmlformats-package.relationships+xml"/>
  <Override PartName="/ppt/slides/_rels/slide4.xml.rels" ContentType="application/vnd.openxmlformats-package.relationships+xml"/>
  <Override PartName="/ppt/slides/_rels/slide2.xml.rels" ContentType="application/vnd.openxmlformats-package.relationships+xml"/>
  <Override PartName="/ppt/slides/_rels/slide5.xml.rels" ContentType="application/vnd.openxmlformats-package.relationships+xml"/>
  <Override PartName="/ppt/slides/_rels/slide3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10.xml.rels" ContentType="application/vnd.openxmlformats-package.relationships+xml"/>
  <Override PartName="/ppt/slides/_rels/slide9.xml.rels" ContentType="application/vnd.openxmlformats-package.relationships+xml"/>
  <Override PartName="/ppt/slides/_rels/slide8.xml.rels" ContentType="application/vnd.openxmlformats-package.relationships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  <Override PartName="/ppt/slides/slide8.xml" ContentType="application/vnd.openxmlformats-officedocument.presentationml.slide+xml"/>
  <Override PartName="/ppt/slides/slide11.xml" ContentType="application/vnd.openxmlformats-officedocument.presentationml.slide+xml"/>
  <Override PartName="/ppt/slides/slide9.xml" ContentType="application/vnd.openxmlformats-officedocument.presentationml.slide+xml"/>
  <Override PartName="/ppt/slides/slide12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</p:sldIdLst>
  <p:sldSz cx="9144000" cy="51435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2012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311760" y="2936880"/>
            <a:ext cx="852012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311760" y="293688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 type="body"/>
          </p:nvPr>
        </p:nvSpPr>
        <p:spPr>
          <a:xfrm>
            <a:off x="4677840" y="293688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27432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3192480" y="1152360"/>
            <a:ext cx="27432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6073200" y="1152360"/>
            <a:ext cx="27432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 type="body"/>
          </p:nvPr>
        </p:nvSpPr>
        <p:spPr>
          <a:xfrm>
            <a:off x="311760" y="2936880"/>
            <a:ext cx="27432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 type="body"/>
          </p:nvPr>
        </p:nvSpPr>
        <p:spPr>
          <a:xfrm>
            <a:off x="3192480" y="2936880"/>
            <a:ext cx="27432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 type="body"/>
          </p:nvPr>
        </p:nvSpPr>
        <p:spPr>
          <a:xfrm>
            <a:off x="6073200" y="2936880"/>
            <a:ext cx="27432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subTitle"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subTitle"/>
          </p:nvPr>
        </p:nvSpPr>
        <p:spPr>
          <a:xfrm>
            <a:off x="311760" y="444960"/>
            <a:ext cx="8520120" cy="2654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 type="body"/>
          </p:nvPr>
        </p:nvSpPr>
        <p:spPr>
          <a:xfrm>
            <a:off x="311760" y="293688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4677840" y="293688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311760" y="2936880"/>
            <a:ext cx="852012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2012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311760" y="2936880"/>
            <a:ext cx="852012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 type="body"/>
          </p:nvPr>
        </p:nvSpPr>
        <p:spPr>
          <a:xfrm>
            <a:off x="311760" y="293688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5"/>
          <p:cNvSpPr>
            <a:spLocks noGrp="1"/>
          </p:cNvSpPr>
          <p:nvPr>
            <p:ph type="body"/>
          </p:nvPr>
        </p:nvSpPr>
        <p:spPr>
          <a:xfrm>
            <a:off x="4677840" y="293688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27432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3192480" y="1152360"/>
            <a:ext cx="27432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 type="body"/>
          </p:nvPr>
        </p:nvSpPr>
        <p:spPr>
          <a:xfrm>
            <a:off x="6073200" y="1152360"/>
            <a:ext cx="27432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5"/>
          <p:cNvSpPr>
            <a:spLocks noGrp="1"/>
          </p:cNvSpPr>
          <p:nvPr>
            <p:ph type="body"/>
          </p:nvPr>
        </p:nvSpPr>
        <p:spPr>
          <a:xfrm>
            <a:off x="311760" y="2936880"/>
            <a:ext cx="27432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6"/>
          <p:cNvSpPr>
            <a:spLocks noGrp="1"/>
          </p:cNvSpPr>
          <p:nvPr>
            <p:ph type="body"/>
          </p:nvPr>
        </p:nvSpPr>
        <p:spPr>
          <a:xfrm>
            <a:off x="3192480" y="2936880"/>
            <a:ext cx="27432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7"/>
          <p:cNvSpPr>
            <a:spLocks noGrp="1"/>
          </p:cNvSpPr>
          <p:nvPr>
            <p:ph type="body"/>
          </p:nvPr>
        </p:nvSpPr>
        <p:spPr>
          <a:xfrm>
            <a:off x="6073200" y="2936880"/>
            <a:ext cx="27432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311760" y="444960"/>
            <a:ext cx="8520120" cy="2654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 type="body"/>
          </p:nvPr>
        </p:nvSpPr>
        <p:spPr>
          <a:xfrm>
            <a:off x="311760" y="293688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4677840" y="293688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311760" y="2936880"/>
            <a:ext cx="852012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20120" cy="2052360"/>
          </a:xfrm>
          <a:prstGeom prst="rect">
            <a:avLst/>
          </a:prstGeom>
        </p:spPr>
        <p:txBody>
          <a:bodyPr tIns="91440" bIns="91440" anchor="b">
            <a:normAutofit/>
          </a:bodyPr>
          <a:p>
            <a:r>
              <a:rPr b="0" lang="en-IN" sz="52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IN" sz="5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sldNum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</p:spPr>
        <p:txBody>
          <a:bodyPr tIns="91440" bIns="91440" anchor="ctr">
            <a:norm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69BFB065-3CD5-4C76-8CEB-90BBEC3950E4}" type="slidenum">
              <a:rPr b="0" lang="en" sz="1000" spc="-1" strike="noStrike">
                <a:solidFill>
                  <a:srgbClr val="595959"/>
                </a:solidFill>
                <a:latin typeface="Arial"/>
                <a:ea typeface="Arial"/>
              </a:rPr>
              <a:t>&lt;number&gt;</a:t>
            </a:fld>
            <a:endParaRPr b="0" lang="en-IN" sz="10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tIns="91440" bIns="91440">
            <a:normAutofit fontScale="97000"/>
          </a:bodyPr>
          <a:p>
            <a:r>
              <a:rPr b="0" lang="en-IN" sz="2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</p:spPr>
        <p:txBody>
          <a:bodyPr tIns="91440" bIns="9144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 type="sldNum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</p:spPr>
        <p:txBody>
          <a:bodyPr tIns="91440" bIns="91440" anchor="ctr">
            <a:norm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4133B033-09C4-46E9-8822-7276A6107589}" type="slidenum">
              <a:rPr b="0" lang="en" sz="1000" spc="-1" strike="noStrike">
                <a:solidFill>
                  <a:srgbClr val="595959"/>
                </a:solidFill>
                <a:latin typeface="Arial"/>
                <a:ea typeface="Arial"/>
              </a:rPr>
              <a:t>&lt;number&gt;</a:t>
            </a:fld>
            <a:endParaRPr b="0" lang="en-IN" sz="10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5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5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5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5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5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hyperlink" Target="https://drive.google.com/file/d/19ccQ3joY_1tt2DzzmKhtJRcczAqRfbNQ/view?usp=sharing" TargetMode="External"/><Relationship Id="rId3" Type="http://schemas.openxmlformats.org/officeDocument/2006/relationships/hyperlink" Target="https://drive.google.com/file/d/1KcSXWX_D4E8WojjXzEzdjAJ5KdDneTOD/view?usp=sharing" TargetMode="External"/><Relationship Id="rId4" Type="http://schemas.openxmlformats.org/officeDocument/2006/relationships/slideLayout" Target="../slideLayouts/slideLayout1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extShape 1"/>
          <p:cNvSpPr txBox="1"/>
          <p:nvPr/>
        </p:nvSpPr>
        <p:spPr>
          <a:xfrm>
            <a:off x="311760" y="744480"/>
            <a:ext cx="8520120" cy="20523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TextShape 2"/>
          <p:cNvSpPr txBox="1"/>
          <p:nvPr/>
        </p:nvSpPr>
        <p:spPr>
          <a:xfrm>
            <a:off x="311760" y="2834280"/>
            <a:ext cx="8520120" cy="79236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  <p:pic>
        <p:nvPicPr>
          <p:cNvPr id="80" name="Google Shape;56;p13" descr=""/>
          <p:cNvPicPr/>
          <p:nvPr/>
        </p:nvPicPr>
        <p:blipFill>
          <a:blip r:embed="rId1"/>
          <a:stretch/>
        </p:blipFill>
        <p:spPr>
          <a:xfrm>
            <a:off x="0" y="5400"/>
            <a:ext cx="9143640" cy="51321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TextShape 1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 fontScale="97000"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TextShape 2"/>
          <p:cNvSpPr txBox="1"/>
          <p:nvPr/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09" name="Google Shape;120;p22" descr=""/>
          <p:cNvPicPr/>
          <p:nvPr/>
        </p:nvPicPr>
        <p:blipFill>
          <a:blip r:embed="rId1"/>
          <a:stretch/>
        </p:blipFill>
        <p:spPr>
          <a:xfrm>
            <a:off x="0" y="16200"/>
            <a:ext cx="9143640" cy="51105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extShape 1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 fontScale="97000"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TextShape 2"/>
          <p:cNvSpPr txBox="1"/>
          <p:nvPr/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12" name="Google Shape;127;p23" descr=""/>
          <p:cNvPicPr/>
          <p:nvPr/>
        </p:nvPicPr>
        <p:blipFill>
          <a:blip r:embed="rId1"/>
          <a:stretch/>
        </p:blipFill>
        <p:spPr>
          <a:xfrm>
            <a:off x="0" y="13320"/>
            <a:ext cx="9143640" cy="51166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TextShape 1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 fontScale="97000"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TextShape 2"/>
          <p:cNvSpPr txBox="1"/>
          <p:nvPr/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15" name="Google Shape;134;p24" descr=""/>
          <p:cNvPicPr/>
          <p:nvPr/>
        </p:nvPicPr>
        <p:blipFill>
          <a:blip r:embed="rId1"/>
          <a:stretch/>
        </p:blipFill>
        <p:spPr>
          <a:xfrm>
            <a:off x="0" y="9720"/>
            <a:ext cx="9143640" cy="51235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TextShape 1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 fontScale="97000"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TextShape 2"/>
          <p:cNvSpPr txBox="1"/>
          <p:nvPr/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18" name="Google Shape;141;p25" descr=""/>
          <p:cNvPicPr/>
          <p:nvPr/>
        </p:nvPicPr>
        <p:blipFill>
          <a:blip r:embed="rId1"/>
          <a:stretch/>
        </p:blipFill>
        <p:spPr>
          <a:xfrm>
            <a:off x="0" y="46440"/>
            <a:ext cx="9143640" cy="50500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TextShape 1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 fontScale="97000"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" name="TextShape 2"/>
          <p:cNvSpPr txBox="1"/>
          <p:nvPr/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21" name="Google Shape;148;p26" descr=""/>
          <p:cNvPicPr/>
          <p:nvPr/>
        </p:nvPicPr>
        <p:blipFill>
          <a:blip r:embed="rId1"/>
          <a:stretch/>
        </p:blipFill>
        <p:spPr>
          <a:xfrm>
            <a:off x="0" y="10440"/>
            <a:ext cx="9143640" cy="51220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TextShape 1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 fontScale="97000"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TextShape 2"/>
          <p:cNvSpPr txBox="1"/>
          <p:nvPr/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83" name="Google Shape;63;p14" descr=""/>
          <p:cNvPicPr/>
          <p:nvPr/>
        </p:nvPicPr>
        <p:blipFill>
          <a:blip r:embed="rId1"/>
          <a:stretch/>
        </p:blipFill>
        <p:spPr>
          <a:xfrm>
            <a:off x="0" y="6480"/>
            <a:ext cx="9143640" cy="51303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TextShape 1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 fontScale="97000"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2800" spc="-1" strike="noStrike">
                <a:solidFill>
                  <a:srgbClr val="000000"/>
                </a:solidFill>
                <a:latin typeface="Arial"/>
                <a:ea typeface="Arial"/>
              </a:rPr>
              <a:t>Context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TextShape 2"/>
          <p:cNvSpPr txBox="1"/>
          <p:nvPr/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86" name="Google Shape;70;p15" descr=""/>
          <p:cNvPicPr/>
          <p:nvPr/>
        </p:nvPicPr>
        <p:blipFill>
          <a:blip r:embed="rId1"/>
          <a:stretch/>
        </p:blipFill>
        <p:spPr>
          <a:xfrm>
            <a:off x="306360" y="1114560"/>
            <a:ext cx="8531280" cy="40284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TextShape 1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 fontScale="97000"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" name="TextShape 2"/>
          <p:cNvSpPr txBox="1"/>
          <p:nvPr/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89" name="Google Shape;77;p16" descr=""/>
          <p:cNvPicPr/>
          <p:nvPr/>
        </p:nvPicPr>
        <p:blipFill>
          <a:blip r:embed="rId1"/>
          <a:stretch/>
        </p:blipFill>
        <p:spPr>
          <a:xfrm>
            <a:off x="0" y="42840"/>
            <a:ext cx="9143640" cy="5057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Shape 1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 fontScale="97000"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" name="TextShape 2"/>
          <p:cNvSpPr txBox="1"/>
          <p:nvPr/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92" name="Google Shape;84;p17" descr=""/>
          <p:cNvPicPr/>
          <p:nvPr/>
        </p:nvPicPr>
        <p:blipFill>
          <a:blip r:embed="rId1"/>
          <a:stretch/>
        </p:blipFill>
        <p:spPr>
          <a:xfrm>
            <a:off x="1440" y="0"/>
            <a:ext cx="9140760" cy="51433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TextShape 1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 fontScale="97000"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" name="TextShape 2"/>
          <p:cNvSpPr txBox="1"/>
          <p:nvPr/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95" name="Google Shape;91;p18" descr=""/>
          <p:cNvPicPr/>
          <p:nvPr/>
        </p:nvPicPr>
        <p:blipFill>
          <a:blip r:embed="rId1"/>
          <a:stretch/>
        </p:blipFill>
        <p:spPr>
          <a:xfrm>
            <a:off x="0" y="16200"/>
            <a:ext cx="9143640" cy="51105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TextShape 1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 fontScale="97000"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TextShape 2"/>
          <p:cNvSpPr txBox="1"/>
          <p:nvPr/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98" name="Google Shape;98;p19" descr=""/>
          <p:cNvPicPr/>
          <p:nvPr/>
        </p:nvPicPr>
        <p:blipFill>
          <a:blip r:embed="rId1"/>
          <a:stretch/>
        </p:blipFill>
        <p:spPr>
          <a:xfrm>
            <a:off x="0" y="12960"/>
            <a:ext cx="9143640" cy="51174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extShape 1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 fontScale="97000"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TextShape 2"/>
          <p:cNvSpPr txBox="1"/>
          <p:nvPr/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01" name="Google Shape;105;p20" descr=""/>
          <p:cNvPicPr/>
          <p:nvPr/>
        </p:nvPicPr>
        <p:blipFill>
          <a:blip r:embed="rId1"/>
          <a:stretch/>
        </p:blipFill>
        <p:spPr>
          <a:xfrm>
            <a:off x="0" y="27000"/>
            <a:ext cx="9143640" cy="50893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extShape 1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 fontScale="97000"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TextShape 2"/>
          <p:cNvSpPr txBox="1"/>
          <p:nvPr/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04" name="Google Shape;112;p21" descr=""/>
          <p:cNvPicPr/>
          <p:nvPr/>
        </p:nvPicPr>
        <p:blipFill>
          <a:blip r:embed="rId1"/>
          <a:stretch/>
        </p:blipFill>
        <p:spPr>
          <a:xfrm>
            <a:off x="0" y="15840"/>
            <a:ext cx="9143640" cy="5111640"/>
          </a:xfrm>
          <a:prstGeom prst="rect">
            <a:avLst/>
          </a:prstGeom>
          <a:ln>
            <a:noFill/>
          </a:ln>
        </p:spPr>
      </p:pic>
      <p:sp>
        <p:nvSpPr>
          <p:cNvPr id="105" name="CustomShape 3"/>
          <p:cNvSpPr/>
          <p:nvPr/>
        </p:nvSpPr>
        <p:spPr>
          <a:xfrm>
            <a:off x="956880" y="2432160"/>
            <a:ext cx="2383920" cy="63792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" sz="1400" spc="-1" strike="noStrike" u="sng">
                <a:solidFill>
                  <a:srgbClr val="0097a7"/>
                </a:solidFill>
                <a:uFillTx/>
                <a:latin typeface="Arial"/>
                <a:ea typeface="Arial"/>
                <a:hlinkClick r:id="rId2"/>
              </a:rPr>
              <a:t>       WATCH DEMO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106" name="CustomShape 4"/>
          <p:cNvSpPr/>
          <p:nvPr/>
        </p:nvSpPr>
        <p:spPr>
          <a:xfrm>
            <a:off x="5608080" y="2448000"/>
            <a:ext cx="2383920" cy="63792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" sz="1400" spc="-1" strike="noStrike" u="sng">
                <a:solidFill>
                  <a:srgbClr val="0097a7"/>
                </a:solidFill>
                <a:uFillTx/>
                <a:latin typeface="Arial"/>
                <a:ea typeface="Arial"/>
                <a:hlinkClick r:id="rId3"/>
              </a:rPr>
              <a:t>       WATCH DEMO2</a:t>
            </a:r>
            <a:endParaRPr b="0" lang="en-IN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</TotalTime>
  <Application>LibreOffice/6.4.7.2$Linux_X86_64 LibreOffice_project/40$Build-2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en-IN</dc:language>
  <cp:lastModifiedBy/>
  <dcterms:modified xsi:type="dcterms:W3CDTF">2022-09-19T07:28:22Z</dcterms:modified>
  <cp:revision>1</cp:revision>
  <dc:subject/>
  <dc:title/>
</cp:coreProperties>
</file>